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8" r:id="rId4"/>
    <p:sldId id="260" r:id="rId5"/>
    <p:sldId id="261" r:id="rId6"/>
    <p:sldId id="262" r:id="rId7"/>
    <p:sldId id="267" r:id="rId8"/>
    <p:sldId id="263" r:id="rId9"/>
    <p:sldId id="264" r:id="rId10"/>
    <p:sldId id="265" r:id="rId11"/>
    <p:sldId id="266" r:id="rId12"/>
    <p:sldId id="273" r:id="rId13"/>
    <p:sldId id="275" r:id="rId14"/>
    <p:sldId id="276" r:id="rId15"/>
    <p:sldId id="268" r:id="rId16"/>
    <p:sldId id="271" r:id="rId17"/>
    <p:sldId id="272" r:id="rId18"/>
    <p:sldId id="278" r:id="rId19"/>
    <p:sldId id="274" r:id="rId20"/>
    <p:sldId id="277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9F9FED"/>
    <a:srgbClr val="4472C4"/>
    <a:srgbClr val="70AD47"/>
    <a:srgbClr val="CC3300"/>
    <a:srgbClr val="6F8B5D"/>
    <a:srgbClr val="CC0000"/>
    <a:srgbClr val="800000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99F9-3D7C-42E2-9AED-51AD55DD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B9AF6-331B-4980-85D4-B7041E208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FA381-4E6F-4E81-9835-EE515CFFC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48294-3952-4E77-8ACA-9902723F5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084B-14EE-49E0-8298-2706E30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89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1A38-A579-4327-9FEC-FDBC2C42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80E57-F362-4BB4-A76A-89AEE6E75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4043E-ABF8-4B34-86F1-90AB65E3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4C3EA-2FC0-4F92-9D3B-4291104E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4A138-DFB2-43E9-A406-6F5A9BE6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5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CD693-F2FF-44F8-9029-155596F31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9EE13-076A-4A2B-8B37-95C904C27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55FC1-10A2-4659-9FDC-25D67E66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31A70-567A-45AA-836C-A6FE9B9AA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B0AD9-F08F-4501-9C49-C06E0E56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FD8D-63A3-4BAD-B182-96734A34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8BD8-83CE-49F6-AB60-158BEA06D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D4EF0-4987-4E62-BC65-BA3740FD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03F68-1F91-41C7-9FF3-27FB84AF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165FD-D0C5-49AC-BBF2-59770751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8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A966-A738-4735-8C47-CDBD8830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558EA-010C-4FBB-B5C4-D69F9483A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21D40-9002-4A12-AB91-D2767161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37ED-E1BE-4146-B72B-46D96216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A5CA-B5E1-4C55-A3CB-73CF12C9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4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B2FD-F4B6-4D15-95B8-D048396F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4B2E-06A1-41EC-8A72-A69C561BA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FC546-C0A1-4D16-88AF-4EC954A23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EE2D0-8B1D-4F92-AEF0-C7C4BF585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F4F31-1E83-4D65-A752-962EA2D8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ACDD6-F788-4118-A8FC-B05491A0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8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83FD-9B2E-412A-A143-5273CB3B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C162A-C38B-46D3-A0C8-5F0FE42B5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5A1AA-A1ED-4A7F-AC5F-519D6E025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CF785-EDCD-4AE9-90BA-7E191405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4515A-D27D-47D4-869C-C1CFF4A916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3E19C-57A9-460B-A3FD-29BA5543B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8C8D6E-D04C-4C99-A5EF-EF9E398F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53CEAF-C58F-4C92-A8F0-BC742086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8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4F11-FE37-4DBB-97EE-1A011BAF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12A41-CCA2-4B1B-A6CD-5A2850F0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9C002-3610-4A36-8049-8A95C062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92E83-3F56-42C4-BC33-E03AA5B3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0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F9D76-3AFF-403D-A9C3-E2F7F536F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3EFDB-2E84-4122-8889-839EA99E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54617-5FA1-4C3C-976C-A49CDB58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3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AE1D-FDF2-4661-A5E8-BBDD4967B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5E8AE-231E-41FD-9708-45966AA46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6631E-EF46-461F-A039-92FB0EE24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5B4BA-5073-4538-B271-2F4A90E6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B06A0-573E-4935-8BBE-7C38EC48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CD7C4-38AB-4DB3-A8FE-F7821B01A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3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5001-55AA-464A-B953-E2DB329E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6EC7B8-77B3-4BF3-98AD-34CDC81B6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A5DA7-F545-4437-A3D6-74D983D92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D4B74-FECC-40E6-88EF-8E5E9008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43E22-9040-4F1E-8F67-729EAD93E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A58F1-8CC3-491E-A786-EE912933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4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81403-B0A9-435B-9C74-07A04A05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E7E12-FD94-433B-BE09-BA052F1CD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686E4-D2DB-4614-BEB1-59EEB49EC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51157-84DE-47B6-BF6F-E4400E05AC25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02EB-C569-463B-A228-AFC8E2B59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AEDD8-F4D1-4F43-917F-0C4BAC6B8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076EF-AC45-4629-815D-EDAC18A37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2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yDiddyThaGOAT/PathFinder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F5CE72A-1069-425A-BDE3-9E1462673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4403" y="5667828"/>
            <a:ext cx="3663193" cy="762334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Pathfinder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BEE0DA1-CECF-490E-AC74-7871D1814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1627464"/>
          </a:xfrm>
        </p:spPr>
        <p:txBody>
          <a:bodyPr>
            <a:normAutofit/>
          </a:bodyPr>
          <a:lstStyle/>
          <a:p>
            <a: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CPSC 223J Final Project</a:t>
            </a:r>
            <a:br>
              <a:rPr lang="en-US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By: Jalen Jackson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" name="rjWEjma8L5">
            <a:hlinkClick r:id="" action="ppaction://media"/>
            <a:extLst>
              <a:ext uri="{FF2B5EF4-FFF2-40B4-BE49-F238E27FC236}">
                <a16:creationId xmlns:a16="http://schemas.microsoft.com/office/drawing/2014/main" id="{6BBF31E2-FCBA-4D3C-8D07-404EAC2934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2756"/>
          <a:stretch/>
        </p:blipFill>
        <p:spPr>
          <a:xfrm>
            <a:off x="3855719" y="1749018"/>
            <a:ext cx="4480560" cy="379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33" y="305069"/>
            <a:ext cx="4280829" cy="1109287"/>
          </a:xfrm>
          <a:noFill/>
          <a:ln w="19050">
            <a:solidFill>
              <a:srgbClr val="FFFF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Increasing or Decreasing </a:t>
            </a:r>
            <a:b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Grid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BBBAA-7025-494C-83A6-BE74CA3FF940}"/>
              </a:ext>
            </a:extLst>
          </p:cNvPr>
          <p:cNvSpPr txBox="1"/>
          <p:nvPr/>
        </p:nvSpPr>
        <p:spPr>
          <a:xfrm>
            <a:off x="186733" y="1414356"/>
            <a:ext cx="446756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sizes range from…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rows &amp; columns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50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rows &amp;  columns</a:t>
            </a: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Moving slider to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decreases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size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Right increases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size</a:t>
            </a:r>
          </a:p>
          <a:p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clears then </a:t>
            </a:r>
            <a: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resets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once user </a:t>
            </a:r>
            <a: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stops dragging slider</a:t>
            </a:r>
          </a:p>
          <a:p>
            <a:endParaRPr lang="en-US" sz="3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3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j74YuWaaHa">
            <a:hlinkClick r:id="" action="ppaction://media"/>
            <a:extLst>
              <a:ext uri="{FF2B5EF4-FFF2-40B4-BE49-F238E27FC236}">
                <a16:creationId xmlns:a16="http://schemas.microsoft.com/office/drawing/2014/main" id="{3C76EADD-CED2-493F-ACA0-21B4C18AE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5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33" y="305069"/>
            <a:ext cx="4280829" cy="1109287"/>
          </a:xfrm>
          <a:noFill/>
          <a:ln w="19050">
            <a:solidFill>
              <a:srgbClr val="FFC0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Increasing or Decreasing </a:t>
            </a:r>
            <a:br>
              <a:rPr lang="en-US" sz="28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Delay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BBBAA-7025-494C-83A6-BE74CA3FF940}"/>
              </a:ext>
            </a:extLst>
          </p:cNvPr>
          <p:cNvSpPr txBox="1"/>
          <p:nvPr/>
        </p:nvSpPr>
        <p:spPr>
          <a:xfrm>
            <a:off x="186733" y="1414356"/>
            <a:ext cx="446756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Delay ranges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from…</a:t>
            </a:r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milliseconds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500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milliseconds</a:t>
            </a: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Moving slider to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Right slows down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delay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speeds up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delay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Delay sets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once user </a:t>
            </a:r>
            <a:r>
              <a:rPr lang="en-US" sz="2800" dirty="0">
                <a:solidFill>
                  <a:schemeClr val="accent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stops dragging slider</a:t>
            </a:r>
          </a:p>
          <a:p>
            <a:pPr lvl="1"/>
            <a:endParaRPr lang="en-US" sz="3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mXedQOsnFP">
            <a:hlinkClick r:id="" action="ppaction://media"/>
            <a:extLst>
              <a:ext uri="{FF2B5EF4-FFF2-40B4-BE49-F238E27FC236}">
                <a16:creationId xmlns:a16="http://schemas.microsoft.com/office/drawing/2014/main" id="{EFF55321-6474-4AC7-AF97-5D74514C64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33" y="305069"/>
            <a:ext cx="4280829" cy="1109287"/>
          </a:xfr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Including Diagonals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368888-943F-4FD4-8B18-BD3633C62535}"/>
              </a:ext>
            </a:extLst>
          </p:cNvPr>
          <p:cNvSpPr/>
          <p:nvPr/>
        </p:nvSpPr>
        <p:spPr>
          <a:xfrm>
            <a:off x="186733" y="1414356"/>
            <a:ext cx="44675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Unchecked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4-Way Movement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Manhattan Distance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Checked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8-Way Movement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Diagonal Distance</a:t>
            </a: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Manhattan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vs.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Diagonal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1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194BCE-5E74-4848-863B-102D427ED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95" y="4587409"/>
            <a:ext cx="4382112" cy="2095792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3" name="OjZhYy70MK">
            <a:hlinkClick r:id="" action="ppaction://media"/>
            <a:extLst>
              <a:ext uri="{FF2B5EF4-FFF2-40B4-BE49-F238E27FC236}">
                <a16:creationId xmlns:a16="http://schemas.microsoft.com/office/drawing/2014/main" id="{5665BF87-B270-4959-92A9-5C5934C9D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6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33" y="305069"/>
            <a:ext cx="4280829" cy="1109287"/>
          </a:xfrm>
          <a:noFill/>
          <a:ln w="19050">
            <a:solidFill>
              <a:srgbClr val="9F9FED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Generate Maze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368888-943F-4FD4-8B18-BD3633C62535}"/>
              </a:ext>
            </a:extLst>
          </p:cNvPr>
          <p:cNvSpPr/>
          <p:nvPr/>
        </p:nvSpPr>
        <p:spPr>
          <a:xfrm>
            <a:off x="186733" y="1414356"/>
            <a:ext cx="4467563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After user </a:t>
            </a:r>
            <a:r>
              <a:rPr lang="en-US" sz="28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checks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it,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is </a:t>
            </a:r>
            <a:r>
              <a:rPr lang="en-US" sz="24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cleared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New </a:t>
            </a:r>
            <a:r>
              <a:rPr lang="en-US" sz="2400" dirty="0">
                <a:solidFill>
                  <a:srgbClr val="4472C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walls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generated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into </a:t>
            </a:r>
            <a:r>
              <a:rPr lang="en-US" sz="24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maze</a:t>
            </a:r>
          </a:p>
          <a:p>
            <a:pPr lvl="1"/>
            <a:endParaRPr lang="en-US" sz="2400" dirty="0">
              <a:solidFill>
                <a:srgbClr val="9F9FED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While </a:t>
            </a:r>
            <a:r>
              <a:rPr lang="en-US" sz="28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checked,</a:t>
            </a:r>
          </a:p>
          <a:p>
            <a:pPr marL="914400" lvl="1" indent="-4572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Clicking grid size slider </a:t>
            </a:r>
            <a:r>
              <a:rPr lang="en-US" sz="24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generates new maze</a:t>
            </a:r>
          </a:p>
          <a:p>
            <a:pPr marL="914400" lvl="1" indent="-4572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Changing grid size </a:t>
            </a:r>
            <a:r>
              <a:rPr lang="en-US" sz="24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generates new maze</a:t>
            </a:r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rgbClr val="9F9FED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uw7yruv1fT">
            <a:hlinkClick r:id="" action="ppaction://media"/>
            <a:extLst>
              <a:ext uri="{FF2B5EF4-FFF2-40B4-BE49-F238E27FC236}">
                <a16:creationId xmlns:a16="http://schemas.microsoft.com/office/drawing/2014/main" id="{EA2566B9-3D7C-4E8D-8170-E8FB56B9A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33" y="305069"/>
            <a:ext cx="4280829" cy="1109287"/>
          </a:xfrm>
          <a:noFill/>
          <a:ln w="19050">
            <a:solidFill>
              <a:srgbClr val="9F9FED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Generate Maze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368888-943F-4FD4-8B18-BD3633C62535}"/>
              </a:ext>
            </a:extLst>
          </p:cNvPr>
          <p:cNvSpPr/>
          <p:nvPr/>
        </p:nvSpPr>
        <p:spPr>
          <a:xfrm>
            <a:off x="186733" y="1414356"/>
            <a:ext cx="446756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How Does It Work?</a:t>
            </a:r>
            <a:endParaRPr lang="en-US" sz="2400" dirty="0">
              <a:solidFill>
                <a:srgbClr val="9F9FED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rgbClr val="9F9FED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accent6">
                  <a:lumMod val="7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uw7yruv1fT">
            <a:hlinkClick r:id="" action="ppaction://media"/>
            <a:extLst>
              <a:ext uri="{FF2B5EF4-FFF2-40B4-BE49-F238E27FC236}">
                <a16:creationId xmlns:a16="http://schemas.microsoft.com/office/drawing/2014/main" id="{EA2566B9-3D7C-4E8D-8170-E8FB56B9A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082BEFA-7E17-4650-A7C8-2A6EDD37C2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"/>
          <a:stretch/>
        </p:blipFill>
        <p:spPr>
          <a:xfrm>
            <a:off x="58723" y="1919872"/>
            <a:ext cx="4587185" cy="4938128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11654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FAC27-5C99-4FFD-81DD-D3834768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b="1" u="sng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Finding the Shortest Path</a:t>
            </a:r>
            <a:b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Steps for </a:t>
            </a:r>
            <a:r>
              <a:rPr lang="en-US" b="1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A*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6A585-15EF-451B-BA7F-3CCDE92BB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93717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Finding Node Closest to the End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Adding Neighbors of that Node </a:t>
            </a:r>
            <a:r>
              <a:rPr lang="en-US" sz="3200" dirty="0">
                <a:solidFill>
                  <a:schemeClr val="accent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for Evaluation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Construct the Path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that was Found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Show Error </a:t>
            </a:r>
            <a:r>
              <a:rPr lang="en-US" sz="32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if No Path is Found</a:t>
            </a:r>
          </a:p>
        </p:txBody>
      </p:sp>
    </p:spTree>
    <p:extLst>
      <p:ext uri="{BB962C8B-B14F-4D97-AF65-F5344CB8AC3E}">
        <p14:creationId xmlns:p14="http://schemas.microsoft.com/office/powerpoint/2010/main" val="2529867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30341"/>
            <a:ext cx="3363974" cy="1597315"/>
          </a:xfrm>
          <a:noFill/>
          <a:ln w="19050">
            <a:solidFill>
              <a:srgbClr val="FFFF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Finding Node Closest to the End</a:t>
            </a:r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B651646-A507-4389-ADC1-F33FB374C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98" y="9045"/>
            <a:ext cx="6582694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1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30341"/>
            <a:ext cx="3363974" cy="1597315"/>
          </a:xfrm>
          <a:noFill/>
          <a:ln w="19050">
            <a:solidFill>
              <a:srgbClr val="FFC0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Adding Neighbors </a:t>
            </a:r>
            <a:r>
              <a:rPr lang="en-US" sz="2800" dirty="0">
                <a:solidFill>
                  <a:schemeClr val="accent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of that Node for Evaluation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11582B4-8E1D-408C-A3DD-BB9D7E7C4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457" y="999784"/>
            <a:ext cx="5830114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52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30341"/>
            <a:ext cx="3363974" cy="1597315"/>
          </a:xfrm>
          <a:noFill/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Construct the Path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that was Found</a:t>
            </a:r>
          </a:p>
        </p:txBody>
      </p:sp>
      <p:pic>
        <p:nvPicPr>
          <p:cNvPr id="13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6878857-60BD-4392-9054-0CC4C959C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0"/>
            <a:ext cx="6767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47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30340"/>
            <a:ext cx="3363974" cy="1597315"/>
          </a:xfrm>
          <a:noFill/>
          <a:ln w="19050">
            <a:solidFill>
              <a:srgbClr val="CC33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b="1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Show Error </a:t>
            </a:r>
            <a:b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If No Paths Are Found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0C355-876D-49A5-A2F1-E330B491E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19" y="2200100"/>
            <a:ext cx="6411220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7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523625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2800" b="1" u="sng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Jalen’s Pathfinder</a:t>
            </a:r>
            <a:b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By Default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EE42A-E5AB-4330-92F4-D4EBAF6455A1}"/>
              </a:ext>
            </a:extLst>
          </p:cNvPr>
          <p:cNvSpPr txBox="1"/>
          <p:nvPr/>
        </p:nvSpPr>
        <p:spPr>
          <a:xfrm>
            <a:off x="721452" y="2457974"/>
            <a:ext cx="39328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Grid Size = </a:t>
            </a:r>
            <a:r>
              <a:rPr lang="en-US" sz="28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10 cells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Delay = </a:t>
            </a:r>
            <a:r>
              <a:rPr lang="en-US" sz="28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100 ms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 Diagonal Paths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Mazes Generated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All Empty Cells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612B9A1-4F34-447D-964A-9BFBF98E4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6285"/>
            <a:ext cx="4629796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5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EC49-35FF-40C9-9685-7F928FCD8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C775F-26E4-401B-B5CC-09DB5655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>
                <a:latin typeface="Sans Serif"/>
              </a:rPr>
              <a:t>Code: </a:t>
            </a:r>
            <a:r>
              <a:rPr lang="en-US" dirty="0">
                <a:latin typeface="Sans Serif"/>
                <a:hlinkClick r:id="rId2"/>
              </a:rPr>
              <a:t>https://github.com/JayDiddyThaGOAT/PathFinder</a:t>
            </a:r>
            <a:endParaRPr lang="en-US" dirty="0">
              <a:latin typeface="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90518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EC49-35FF-40C9-9685-7F928FCD8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C775F-26E4-401B-B5CC-09DB5655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FAC27-5C99-4FFD-81DD-D3834768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Step 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6A585-15EF-451B-BA7F-3CCDE92BB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Pick the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6684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523625"/>
            <a:ext cx="3363974" cy="1597315"/>
          </a:xfrm>
          <a:noFill/>
          <a:ln w="19050">
            <a:solidFill>
              <a:schemeClr val="accent6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Picking </a:t>
            </a:r>
            <a:b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b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Starting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BBBAA-7025-494C-83A6-BE74CA3FF940}"/>
              </a:ext>
            </a:extLst>
          </p:cNvPr>
          <p:cNvSpPr txBox="1"/>
          <p:nvPr/>
        </p:nvSpPr>
        <p:spPr>
          <a:xfrm>
            <a:off x="645161" y="2120940"/>
            <a:ext cx="33639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Click on Empty Spot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Turns to Starting Point</a:t>
            </a:r>
          </a:p>
          <a:p>
            <a:pPr lvl="1"/>
            <a:endParaRPr lang="en-US" sz="2400" dirty="0">
              <a:solidFill>
                <a:srgbClr val="FFC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Click on Starting Point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6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Reverts to Empty Spot</a:t>
            </a:r>
          </a:p>
          <a:p>
            <a:pPr lvl="1"/>
            <a:endParaRPr lang="en-US" sz="2400" dirty="0">
              <a:solidFill>
                <a:srgbClr val="FFC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fKhKyoRKLI">
            <a:hlinkClick r:id="" action="ppaction://media"/>
            <a:extLst>
              <a:ext uri="{FF2B5EF4-FFF2-40B4-BE49-F238E27FC236}">
                <a16:creationId xmlns:a16="http://schemas.microsoft.com/office/drawing/2014/main" id="{EA0920CA-A1B4-4040-92DD-4B23040F31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4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FAC27-5C99-4FFD-81DD-D3834768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Step Two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6A585-15EF-451B-BA7F-3CCDE92BB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Pick the end point</a:t>
            </a:r>
          </a:p>
        </p:txBody>
      </p:sp>
    </p:spTree>
    <p:extLst>
      <p:ext uri="{BB962C8B-B14F-4D97-AF65-F5344CB8AC3E}">
        <p14:creationId xmlns:p14="http://schemas.microsoft.com/office/powerpoint/2010/main" val="70721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398140"/>
            <a:ext cx="3363974" cy="1597315"/>
          </a:xfrm>
          <a:noFill/>
          <a:ln w="19050">
            <a:solidFill>
              <a:srgbClr val="CC33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Picking </a:t>
            </a:r>
            <a:b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</a:t>
            </a:r>
            <a:b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End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BBBAA-7025-494C-83A6-BE74CA3FF940}"/>
              </a:ext>
            </a:extLst>
          </p:cNvPr>
          <p:cNvSpPr txBox="1"/>
          <p:nvPr/>
        </p:nvSpPr>
        <p:spPr>
          <a:xfrm>
            <a:off x="645161" y="1995455"/>
            <a:ext cx="40091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Click on </a:t>
            </a:r>
            <a:r>
              <a:rPr lang="en-US" sz="2800" u="sng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Valid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Spot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Turns to end point</a:t>
            </a:r>
          </a:p>
          <a:p>
            <a:pPr lvl="1"/>
            <a:endParaRPr lang="en-US" sz="2400" dirty="0">
              <a:solidFill>
                <a:srgbClr val="FFC000"/>
              </a:solidFill>
              <a:highlight>
                <a:srgbClr val="404040"/>
              </a:highligh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highlight>
                  <a:srgbClr val="FFFF00"/>
                </a:highligh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Draws shortest path</a:t>
            </a:r>
            <a:r>
              <a: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between start &amp; end points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End point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is now </a:t>
            </a:r>
            <a:r>
              <a:rPr lang="en-US" sz="2400" dirty="0">
                <a:solidFill>
                  <a:srgbClr val="70AD47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starting point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after </a:t>
            </a:r>
            <a:r>
              <a:rPr lang="en-US" sz="2400" dirty="0">
                <a:highlight>
                  <a:srgbClr val="FFFF00"/>
                </a:highligh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path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drawn</a:t>
            </a:r>
          </a:p>
        </p:txBody>
      </p:sp>
      <p:pic>
        <p:nvPicPr>
          <p:cNvPr id="4" name="ZZr6UK95ad">
            <a:hlinkClick r:id="" action="ppaction://media"/>
            <a:extLst>
              <a:ext uri="{FF2B5EF4-FFF2-40B4-BE49-F238E27FC236}">
                <a16:creationId xmlns:a16="http://schemas.microsoft.com/office/drawing/2014/main" id="{0940F9D2-8578-4EC6-86D4-39C20151C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1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398140"/>
            <a:ext cx="3363974" cy="1597315"/>
          </a:xfrm>
          <a:noFill/>
          <a:ln w="19050">
            <a:solidFill>
              <a:srgbClr val="CC3300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Invalid End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A1649-7F43-4DD3-9FF4-CBE14ABBB138}"/>
              </a:ext>
            </a:extLst>
          </p:cNvPr>
          <p:cNvSpPr txBox="1"/>
          <p:nvPr/>
        </p:nvSpPr>
        <p:spPr>
          <a:xfrm>
            <a:off x="645160" y="2248250"/>
            <a:ext cx="4009136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Valid</a:t>
            </a:r>
            <a:r>
              <a:rPr lang="en-US" sz="2800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=</a:t>
            </a:r>
            <a:r>
              <a:rPr lang="en-US" sz="2800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Not Blocked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highlight>
                  <a:srgbClr val="FFFF00"/>
                </a:highligh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Path</a:t>
            </a:r>
            <a:r>
              <a:rPr lang="en-US" sz="2400" dirty="0">
                <a:solidFill>
                  <a:srgbClr val="8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has been found</a:t>
            </a: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Show </a:t>
            </a:r>
            <a:r>
              <a:rPr lang="en-US" sz="28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Error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Red starting point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CC33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Red end point</a:t>
            </a: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Left Click on Empty Spot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70AD47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Turns to Starting Point</a:t>
            </a: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ZCRUjf5IUM">
            <a:hlinkClick r:id="" action="ppaction://media"/>
            <a:extLst>
              <a:ext uri="{FF2B5EF4-FFF2-40B4-BE49-F238E27FC236}">
                <a16:creationId xmlns:a16="http://schemas.microsoft.com/office/drawing/2014/main" id="{683F3BD5-2AE1-4EF8-AFD8-E8667DF77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FAC27-5C99-4FFD-81DD-D3834768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Optional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6A585-15EF-451B-BA7F-3CCDE92BB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978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Adding or Removing Walls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FF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Increasing or Decreasing the Grid Size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C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Increasing or Decreasing the Delay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Including Diagonals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9F9FED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Generating Mazes</a:t>
            </a:r>
          </a:p>
        </p:txBody>
      </p:sp>
    </p:spTree>
    <p:extLst>
      <p:ext uri="{BB962C8B-B14F-4D97-AF65-F5344CB8AC3E}">
        <p14:creationId xmlns:p14="http://schemas.microsoft.com/office/powerpoint/2010/main" val="240536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9CCE6-4E20-4EAF-B985-69BD4379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8" y="249088"/>
            <a:ext cx="4423520" cy="1109287"/>
          </a:xfrm>
          <a:noFill/>
          <a:ln w="19050">
            <a:solidFill>
              <a:schemeClr val="accent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Adding or Removing Walls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BBBAA-7025-494C-83A6-BE74CA3FF940}"/>
              </a:ext>
            </a:extLst>
          </p:cNvPr>
          <p:cNvSpPr txBox="1"/>
          <p:nvPr/>
        </p:nvSpPr>
        <p:spPr>
          <a:xfrm>
            <a:off x="115388" y="1358375"/>
            <a:ext cx="442352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Right Click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 </a:t>
            </a: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Empty Spot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Empty Spot 	 </a:t>
            </a:r>
            <a:r>
              <a:rPr lang="en-US" sz="24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</a:t>
            </a:r>
          </a:p>
          <a:p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Right Click </a:t>
            </a:r>
            <a:r>
              <a:rPr lang="en-US" sz="28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on </a:t>
            </a: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 	</a:t>
            </a:r>
            <a:r>
              <a:rPr lang="en-US" sz="24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Empty Spot</a:t>
            </a:r>
          </a:p>
          <a:p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Holding Right Mouse After Click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Empty Spot 	 </a:t>
            </a:r>
            <a:r>
              <a:rPr lang="en-US" sz="24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Wall 	</a:t>
            </a:r>
            <a:r>
              <a:rPr lang="en-US" sz="2400" dirty="0">
                <a:solidFill>
                  <a:schemeClr val="accen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Empty Spot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endParaRPr lang="en-US" sz="2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C15827-531B-4022-83C8-D3BE1806C87D}"/>
              </a:ext>
            </a:extLst>
          </p:cNvPr>
          <p:cNvCxnSpPr>
            <a:cxnSpLocks/>
          </p:cNvCxnSpPr>
          <p:nvPr/>
        </p:nvCxnSpPr>
        <p:spPr>
          <a:xfrm>
            <a:off x="2743200" y="2452643"/>
            <a:ext cx="282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9A2921-36C6-400E-8D5B-46099F1E4879}"/>
              </a:ext>
            </a:extLst>
          </p:cNvPr>
          <p:cNvCxnSpPr/>
          <p:nvPr/>
        </p:nvCxnSpPr>
        <p:spPr>
          <a:xfrm>
            <a:off x="1760434" y="3597779"/>
            <a:ext cx="239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F0E30B-7C20-4D94-AB96-5C8A292C5DAA}"/>
              </a:ext>
            </a:extLst>
          </p:cNvPr>
          <p:cNvCxnSpPr>
            <a:cxnSpLocks/>
          </p:cNvCxnSpPr>
          <p:nvPr/>
        </p:nvCxnSpPr>
        <p:spPr>
          <a:xfrm>
            <a:off x="2743200" y="5185873"/>
            <a:ext cx="282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2DB62F-D163-4F4C-A4A8-65E8C65742A1}"/>
              </a:ext>
            </a:extLst>
          </p:cNvPr>
          <p:cNvCxnSpPr/>
          <p:nvPr/>
        </p:nvCxnSpPr>
        <p:spPr>
          <a:xfrm>
            <a:off x="1741918" y="5570433"/>
            <a:ext cx="239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LjjVGIxO3">
            <a:hlinkClick r:id="" action="ppaction://media"/>
            <a:extLst>
              <a:ext uri="{FF2B5EF4-FFF2-40B4-BE49-F238E27FC236}">
                <a16:creationId xmlns:a16="http://schemas.microsoft.com/office/drawing/2014/main" id="{52879A08-BD1D-47C2-B987-C5430B024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371475"/>
            <a:ext cx="46291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332</Words>
  <Application>Microsoft Office PowerPoint</Application>
  <PresentationFormat>Widescreen</PresentationFormat>
  <Paragraphs>108</Paragraphs>
  <Slides>21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Microsoft Sans Serif</vt:lpstr>
      <vt:lpstr>Sans Serif</vt:lpstr>
      <vt:lpstr>Wingdings</vt:lpstr>
      <vt:lpstr>Office Theme</vt:lpstr>
      <vt:lpstr>CPSC 223J Final Project By: Jalen Jackson</vt:lpstr>
      <vt:lpstr>Jalen’s Pathfinder By Default</vt:lpstr>
      <vt:lpstr>Step One</vt:lpstr>
      <vt:lpstr>Picking  the  Starting Point</vt:lpstr>
      <vt:lpstr>Step Two</vt:lpstr>
      <vt:lpstr>Picking  the  End Point</vt:lpstr>
      <vt:lpstr>Invalid End Point</vt:lpstr>
      <vt:lpstr>Optional Steps</vt:lpstr>
      <vt:lpstr>Adding or Removing Walls</vt:lpstr>
      <vt:lpstr>Increasing or Decreasing  the Grid Size</vt:lpstr>
      <vt:lpstr>Increasing or Decreasing  the Delay</vt:lpstr>
      <vt:lpstr>Including Diagonals</vt:lpstr>
      <vt:lpstr>Generate Maze</vt:lpstr>
      <vt:lpstr>Generate Maze</vt:lpstr>
      <vt:lpstr>Finding the Shortest Path Steps for A* Algorithm</vt:lpstr>
      <vt:lpstr>Finding Node Closest to the End</vt:lpstr>
      <vt:lpstr>Adding Neighbors of that Node for Evaluation</vt:lpstr>
      <vt:lpstr>Construct the Path that was Found</vt:lpstr>
      <vt:lpstr>Show Error  If No Paths Are Found</vt:lpstr>
      <vt:lpstr>Any Questions?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CPSC 223J Final Project</dc:title>
  <dc:creator>Jalen Jackson</dc:creator>
  <cp:lastModifiedBy>Jalen Jackson</cp:lastModifiedBy>
  <cp:revision>280</cp:revision>
  <dcterms:created xsi:type="dcterms:W3CDTF">2018-11-17T05:15:49Z</dcterms:created>
  <dcterms:modified xsi:type="dcterms:W3CDTF">2018-11-27T08:27:14Z</dcterms:modified>
  <cp:contentStatus/>
</cp:coreProperties>
</file>